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690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34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54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41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36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539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45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780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79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434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465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ABA76-5547-8244-89D1-B1874E611A16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91753-180B-C545-8F01-2CA50D2433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08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Host, Application and Data Security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Danish </a:t>
            </a:r>
            <a:r>
              <a:rPr lang="en-US" b="1" dirty="0" smtClean="0"/>
              <a:t>Khan</a:t>
            </a:r>
            <a:endParaRPr lang="en-US" dirty="0" smtClean="0"/>
          </a:p>
          <a:p>
            <a:r>
              <a:rPr lang="en-US" dirty="0" smtClean="0"/>
              <a:t>Professor</a:t>
            </a:r>
            <a:endParaRPr lang="en-US" dirty="0"/>
          </a:p>
          <a:p>
            <a:r>
              <a:rPr lang="en-US" dirty="0"/>
              <a:t>School of Computer Technology</a:t>
            </a:r>
          </a:p>
          <a:p>
            <a:r>
              <a:rPr lang="en-US" dirty="0"/>
              <a:t>George Brown College, Casa Loma Campus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638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smtClean="0"/>
              <a:t>security </a:t>
            </a:r>
            <a:r>
              <a:rPr lang="en-US" dirty="0"/>
              <a:t>control is any device or process that is used to reduce risk</a:t>
            </a:r>
            <a:r>
              <a:rPr lang="en-US" dirty="0" smtClean="0"/>
              <a:t>.</a:t>
            </a:r>
          </a:p>
          <a:p>
            <a:r>
              <a:rPr lang="en-US" dirty="0"/>
              <a:t>Hardware security is physical security that involves protecting the hardware of the host </a:t>
            </a:r>
            <a:r>
              <a:rPr lang="en-US" dirty="0" smtClean="0"/>
              <a:t>system.</a:t>
            </a:r>
          </a:p>
          <a:p>
            <a:r>
              <a:rPr lang="en-US" dirty="0"/>
              <a:t>Protecting the applications that run on the hardware is also an important security step</a:t>
            </a:r>
            <a:r>
              <a:rPr lang="en-US" dirty="0" smtClean="0"/>
              <a:t>.</a:t>
            </a:r>
          </a:p>
          <a:p>
            <a:r>
              <a:rPr lang="en-US" dirty="0"/>
              <a:t>One means of securing data is through data loss prevention (DLP).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29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the steps for securing a host computer</a:t>
            </a:r>
          </a:p>
          <a:p>
            <a:r>
              <a:rPr lang="en-US" dirty="0" smtClean="0"/>
              <a:t>Define application security</a:t>
            </a:r>
          </a:p>
          <a:p>
            <a:r>
              <a:rPr lang="en-US" dirty="0" smtClean="0"/>
              <a:t>Explain how to secure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34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attack and defenses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Writing computer software code for an application can be a challenging task when trying to ensure that it contains no flaws, errors, </a:t>
            </a:r>
            <a:r>
              <a:rPr lang="en-US" dirty="0" smtClean="0"/>
              <a:t>or </a:t>
            </a:r>
            <a:r>
              <a:rPr lang="en-US" dirty="0"/>
              <a:t>faults—“bugs</a:t>
            </a:r>
            <a:r>
              <a:rPr lang="en-US" dirty="0" smtClean="0"/>
              <a:t>.”</a:t>
            </a:r>
          </a:p>
          <a:p>
            <a:r>
              <a:rPr lang="en-US" dirty="0"/>
              <a:t>E</a:t>
            </a:r>
            <a:r>
              <a:rPr lang="en-US" dirty="0" smtClean="0"/>
              <a:t>ven </a:t>
            </a:r>
            <a:r>
              <a:rPr lang="en-US" dirty="0"/>
              <a:t>code that is free from operational bugs can have security </a:t>
            </a:r>
            <a:r>
              <a:rPr lang="en-US" dirty="0" smtClean="0"/>
              <a:t>vulnerabilities.</a:t>
            </a:r>
          </a:p>
          <a:p>
            <a:r>
              <a:rPr lang="en-US" dirty="0"/>
              <a:t>Often attacks—even sophisticated attacks—are successful simply because basic security measures have not been implemented.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039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Securing the host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A security </a:t>
            </a:r>
            <a:r>
              <a:rPr lang="en-US" dirty="0" smtClean="0"/>
              <a:t>control</a:t>
            </a:r>
            <a:r>
              <a:rPr lang="en-US" dirty="0"/>
              <a:t> is any device or process that is used to reduce risk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Administrative controls – actions users may do, must do or cannot do</a:t>
            </a:r>
          </a:p>
          <a:p>
            <a:pPr lvl="1"/>
            <a:r>
              <a:rPr lang="en-US" dirty="0" smtClean="0"/>
              <a:t>Technical controls – managed by devices</a:t>
            </a:r>
          </a:p>
          <a:p>
            <a:r>
              <a:rPr lang="en-US" dirty="0" smtClean="0"/>
              <a:t>External perimeter </a:t>
            </a:r>
            <a:r>
              <a:rPr lang="en-US" dirty="0" err="1" smtClean="0"/>
              <a:t>defences</a:t>
            </a:r>
            <a:r>
              <a:rPr lang="en-US" dirty="0" smtClean="0"/>
              <a:t> – designed to restrict access to the areas in which equipment is located</a:t>
            </a:r>
          </a:p>
          <a:p>
            <a:r>
              <a:rPr lang="en-US" dirty="0" smtClean="0"/>
              <a:t>Internal physical access security – mainly focused on the interior of the area like hardware locks, proximity readers, access lists, mantraps and protected distribution systems for cabling</a:t>
            </a:r>
          </a:p>
          <a:p>
            <a:r>
              <a:rPr lang="en-US" dirty="0" smtClean="0"/>
              <a:t>Hardware security – cable lock</a:t>
            </a:r>
          </a:p>
          <a:p>
            <a:r>
              <a:rPr lang="en-US" dirty="0" smtClean="0"/>
              <a:t>Securing the OS</a:t>
            </a:r>
          </a:p>
          <a:p>
            <a:r>
              <a:rPr lang="en-US" dirty="0" smtClean="0"/>
              <a:t>Security through configuration</a:t>
            </a:r>
          </a:p>
          <a:p>
            <a:r>
              <a:rPr lang="en-US" dirty="0" smtClean="0"/>
              <a:t>Security through design</a:t>
            </a:r>
          </a:p>
          <a:p>
            <a:r>
              <a:rPr lang="en-US" dirty="0" smtClean="0"/>
              <a:t>Securing with antimalware – third party </a:t>
            </a:r>
            <a:r>
              <a:rPr lang="en-US" dirty="0" err="1" smtClean="0"/>
              <a:t>antimal</a:t>
            </a:r>
            <a:r>
              <a:rPr lang="en-US" dirty="0" smtClean="0"/>
              <a:t> software packages includes antivirus, </a:t>
            </a:r>
            <a:r>
              <a:rPr lang="en-US" dirty="0" err="1" smtClean="0"/>
              <a:t>antispam</a:t>
            </a:r>
            <a:r>
              <a:rPr lang="en-US" dirty="0" smtClean="0"/>
              <a:t>, popup blockers, antispyware and host-based firewalls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11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87" y="0"/>
            <a:ext cx="3082215" cy="35317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0963" y="291548"/>
            <a:ext cx="4062539" cy="36509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380" y="139148"/>
            <a:ext cx="4099620" cy="39557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00955"/>
            <a:ext cx="3830963" cy="29968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3534" y="3900955"/>
            <a:ext cx="2245279" cy="26787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73122" y="4074197"/>
            <a:ext cx="4162287" cy="267863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9476" y="3346998"/>
            <a:ext cx="1566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Deadbolt locks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632085" y="3346998"/>
            <a:ext cx="1731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Residential locks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093273" y="139148"/>
            <a:ext cx="1317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Cipher locks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0" y="6216958"/>
            <a:ext cx="1827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Proximity readers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535378" y="6401624"/>
            <a:ext cx="105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 trap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969040" y="6383498"/>
            <a:ext cx="1564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Cable conduits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8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Securing static environments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Embedded systems</a:t>
            </a:r>
          </a:p>
          <a:p>
            <a:r>
              <a:rPr lang="en-US" dirty="0" smtClean="0"/>
              <a:t>Game consoles</a:t>
            </a:r>
          </a:p>
          <a:p>
            <a:r>
              <a:rPr lang="en-US" dirty="0" smtClean="0"/>
              <a:t>Smartphones</a:t>
            </a:r>
          </a:p>
          <a:p>
            <a:r>
              <a:rPr lang="en-US" dirty="0" smtClean="0"/>
              <a:t>Mainframes</a:t>
            </a:r>
          </a:p>
          <a:p>
            <a:r>
              <a:rPr lang="en-US" dirty="0" smtClean="0"/>
              <a:t>In-vehicle computer systems</a:t>
            </a:r>
          </a:p>
          <a:p>
            <a:r>
              <a:rPr lang="en-US" dirty="0" smtClean="0"/>
              <a:t>SCADA (supervisory control and data acquisition)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759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 development security – Security should be considered throughout all phases of the software life cycle</a:t>
            </a:r>
          </a:p>
          <a:p>
            <a:r>
              <a:rPr lang="en-US" dirty="0" smtClean="0"/>
              <a:t>Application configuration baselines</a:t>
            </a:r>
          </a:p>
          <a:p>
            <a:r>
              <a:rPr lang="en-US" dirty="0" smtClean="0"/>
              <a:t>Secure coding concepts</a:t>
            </a:r>
          </a:p>
          <a:p>
            <a:r>
              <a:rPr lang="en-US" dirty="0" smtClean="0"/>
              <a:t>Application hardening and patch management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64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Concept of work has changed dramatically over the last 30 years.</a:t>
            </a:r>
          </a:p>
          <a:p>
            <a:r>
              <a:rPr lang="en-US" dirty="0" smtClean="0"/>
              <a:t>Data loss prevention (DLP) is </a:t>
            </a:r>
            <a:r>
              <a:rPr lang="en-US" dirty="0"/>
              <a:t>a system of security tools used to recognize and identify data that is critical to the organization and ensure that it is protected.</a:t>
            </a:r>
            <a:endParaRPr lang="en-US" dirty="0" smtClean="0"/>
          </a:p>
          <a:p>
            <a:r>
              <a:rPr lang="en-US" dirty="0" smtClean="0"/>
              <a:t>Data in use, data in transit, data at rest</a:t>
            </a:r>
          </a:p>
          <a:p>
            <a:r>
              <a:rPr lang="en-US" dirty="0"/>
              <a:t>Because the data can be leaked by different means, there are three types of DLP sensors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DLP network </a:t>
            </a:r>
            <a:r>
              <a:rPr lang="en-US" dirty="0" smtClean="0"/>
              <a:t>sensors - DLP </a:t>
            </a:r>
            <a:r>
              <a:rPr lang="en-US" dirty="0"/>
              <a:t>network sensors are installed on the perimeter of the network to protect data in-transit by monitoring all network traffic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DLP storage sensors - </a:t>
            </a:r>
            <a:r>
              <a:rPr lang="en-US" dirty="0"/>
              <a:t>Sensors on network storage devices are designed to protect data at-rest. These sensors monitor the devices to ensure that the files on the hard drives that store sensitive data are encrypted. </a:t>
            </a:r>
            <a:endParaRPr lang="en-US" dirty="0" smtClean="0"/>
          </a:p>
          <a:p>
            <a:pPr lvl="1"/>
            <a:r>
              <a:rPr lang="en-US" dirty="0" smtClean="0"/>
              <a:t>DLP agent sensors - </a:t>
            </a:r>
            <a:r>
              <a:rPr lang="en-US" dirty="0"/>
              <a:t>These sensors are installed on each host device (desktop, laptop, tablet, etc.) and protect data in-use. The DLP agent sensors watch for actions such as printing, copying to a USB flash drive, and burning to a CD or DVD.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70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Securing data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9000" y="2115344"/>
            <a:ext cx="7874000" cy="37719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A394-642B-2B49-8619-699A6DD0CB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24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370</Words>
  <Application>Microsoft Macintosh PowerPoint</Application>
  <PresentationFormat>Widescreen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Host, Application and Data Security</vt:lpstr>
      <vt:lpstr>Objectives</vt:lpstr>
      <vt:lpstr>Today’s attack and defenses</vt:lpstr>
      <vt:lpstr>Securing the host</vt:lpstr>
      <vt:lpstr>PowerPoint Presentation</vt:lpstr>
      <vt:lpstr>Securing static environments</vt:lpstr>
      <vt:lpstr>Application security</vt:lpstr>
      <vt:lpstr>Securing data</vt:lpstr>
      <vt:lpstr>Securing data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Host, Application and Data Security</dc:title>
  <dc:creator>Danish Khan</dc:creator>
  <cp:lastModifiedBy>Danish Khan</cp:lastModifiedBy>
  <cp:revision>1</cp:revision>
  <dcterms:created xsi:type="dcterms:W3CDTF">2016-12-12T13:11:59Z</dcterms:created>
  <dcterms:modified xsi:type="dcterms:W3CDTF">2016-12-12T13:12:19Z</dcterms:modified>
</cp:coreProperties>
</file>

<file path=docProps/thumbnail.jpeg>
</file>